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52" d="100"/>
          <a:sy n="52" d="100"/>
        </p:scale>
        <p:origin x="-2274" y="-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4.07.2022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21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4.07.2022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432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4.07.2022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968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4.07.2022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397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4.07.2022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652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4.07.2022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33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4.07.2022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8140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4.07.2022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39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4.07.2022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117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4.07.2022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8411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4.07.2022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450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4.07.2022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478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8" y="107504"/>
            <a:ext cx="6736842" cy="898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641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59499"/>
            <a:ext cx="6237312" cy="908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960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23" y="86736"/>
            <a:ext cx="6857999" cy="894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03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96"/>
            <a:ext cx="6858000" cy="910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188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58000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724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801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8861" y="1035149"/>
            <a:ext cx="540027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698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08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0</Words>
  <Application>Microsoft Office PowerPoint</Application>
  <PresentationFormat>Ekran Gösterisi (4:3)</PresentationFormat>
  <Paragraphs>0</Paragraphs>
  <Slides>8</Slides>
  <Notes>0</Notes>
  <HiddenSlides>3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GRUNDIG</dc:creator>
  <cp:lastModifiedBy>GRUNDIG</cp:lastModifiedBy>
  <cp:revision>4</cp:revision>
  <dcterms:created xsi:type="dcterms:W3CDTF">2022-07-04T11:54:01Z</dcterms:created>
  <dcterms:modified xsi:type="dcterms:W3CDTF">2022-07-04T14:01:54Z</dcterms:modified>
</cp:coreProperties>
</file>